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5"/>
  </p:notesMasterIdLst>
  <p:sldIdLst>
    <p:sldId id="256" r:id="rId2"/>
    <p:sldId id="271" r:id="rId3"/>
    <p:sldId id="268" r:id="rId4"/>
    <p:sldId id="269" r:id="rId5"/>
    <p:sldId id="270" r:id="rId6"/>
    <p:sldId id="272" r:id="rId7"/>
    <p:sldId id="273" r:id="rId8"/>
    <p:sldId id="274" r:id="rId9"/>
    <p:sldId id="275" r:id="rId10"/>
    <p:sldId id="276" r:id="rId11"/>
    <p:sldId id="277" r:id="rId12"/>
    <p:sldId id="278" r:id="rId13"/>
    <p:sldId id="267" r:id="rId14"/>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870" autoAdjust="0"/>
  </p:normalViewPr>
  <p:slideViewPr>
    <p:cSldViewPr snapToGrid="0">
      <p:cViewPr varScale="1">
        <p:scale>
          <a:sx n="92" d="100"/>
          <a:sy n="92" d="100"/>
        </p:scale>
        <p:origin x="13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C121AB-A388-4692-8E32-C1EAA99EB71E}" type="datetimeFigureOut">
              <a:rPr lang="tr-TR" smtClean="0"/>
              <a:t>23.03.2024</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B1BE5D-FD52-4092-8D4A-0241D8F510C6}" type="slidenum">
              <a:rPr lang="tr-TR" smtClean="0"/>
              <a:t>‹#›</a:t>
            </a:fld>
            <a:endParaRPr lang="tr-TR"/>
          </a:p>
        </p:txBody>
      </p:sp>
    </p:spTree>
    <p:extLst>
      <p:ext uri="{BB962C8B-B14F-4D97-AF65-F5344CB8AC3E}">
        <p14:creationId xmlns:p14="http://schemas.microsoft.com/office/powerpoint/2010/main" val="1234998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DEB1BE5D-FD52-4092-8D4A-0241D8F510C6}" type="slidenum">
              <a:rPr lang="tr-TR" smtClean="0"/>
              <a:t>1</a:t>
            </a:fld>
            <a:endParaRPr lang="tr-TR"/>
          </a:p>
        </p:txBody>
      </p:sp>
    </p:spTree>
    <p:extLst>
      <p:ext uri="{BB962C8B-B14F-4D97-AF65-F5344CB8AC3E}">
        <p14:creationId xmlns:p14="http://schemas.microsoft.com/office/powerpoint/2010/main" val="1461992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DEB1BE5D-FD52-4092-8D4A-0241D8F510C6}" type="slidenum">
              <a:rPr lang="tr-TR" smtClean="0"/>
              <a:t>13</a:t>
            </a:fld>
            <a:endParaRPr lang="tr-TR"/>
          </a:p>
        </p:txBody>
      </p:sp>
    </p:spTree>
    <p:extLst>
      <p:ext uri="{BB962C8B-B14F-4D97-AF65-F5344CB8AC3E}">
        <p14:creationId xmlns:p14="http://schemas.microsoft.com/office/powerpoint/2010/main" val="2277261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2</a:t>
            </a:fld>
            <a:endParaRPr lang="tr-TR"/>
          </a:p>
        </p:txBody>
      </p:sp>
    </p:spTree>
    <p:extLst>
      <p:ext uri="{BB962C8B-B14F-4D97-AF65-F5344CB8AC3E}">
        <p14:creationId xmlns:p14="http://schemas.microsoft.com/office/powerpoint/2010/main" val="2599202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3</a:t>
            </a:fld>
            <a:endParaRPr lang="tr-TR"/>
          </a:p>
        </p:txBody>
      </p:sp>
    </p:spTree>
    <p:extLst>
      <p:ext uri="{BB962C8B-B14F-4D97-AF65-F5344CB8AC3E}">
        <p14:creationId xmlns:p14="http://schemas.microsoft.com/office/powerpoint/2010/main" val="1618072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4</a:t>
            </a:fld>
            <a:endParaRPr lang="tr-TR"/>
          </a:p>
        </p:txBody>
      </p:sp>
    </p:spTree>
    <p:extLst>
      <p:ext uri="{BB962C8B-B14F-4D97-AF65-F5344CB8AC3E}">
        <p14:creationId xmlns:p14="http://schemas.microsoft.com/office/powerpoint/2010/main" val="3653184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5</a:t>
            </a:fld>
            <a:endParaRPr lang="tr-TR"/>
          </a:p>
        </p:txBody>
      </p:sp>
    </p:spTree>
    <p:extLst>
      <p:ext uri="{BB962C8B-B14F-4D97-AF65-F5344CB8AC3E}">
        <p14:creationId xmlns:p14="http://schemas.microsoft.com/office/powerpoint/2010/main" val="89007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6</a:t>
            </a:fld>
            <a:endParaRPr lang="tr-TR"/>
          </a:p>
        </p:txBody>
      </p:sp>
    </p:spTree>
    <p:extLst>
      <p:ext uri="{BB962C8B-B14F-4D97-AF65-F5344CB8AC3E}">
        <p14:creationId xmlns:p14="http://schemas.microsoft.com/office/powerpoint/2010/main" val="3558160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7</a:t>
            </a:fld>
            <a:endParaRPr lang="tr-TR"/>
          </a:p>
        </p:txBody>
      </p:sp>
    </p:spTree>
    <p:extLst>
      <p:ext uri="{BB962C8B-B14F-4D97-AF65-F5344CB8AC3E}">
        <p14:creationId xmlns:p14="http://schemas.microsoft.com/office/powerpoint/2010/main" val="1516954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11</a:t>
            </a:fld>
            <a:endParaRPr lang="tr-TR"/>
          </a:p>
        </p:txBody>
      </p:sp>
    </p:spTree>
    <p:extLst>
      <p:ext uri="{BB962C8B-B14F-4D97-AF65-F5344CB8AC3E}">
        <p14:creationId xmlns:p14="http://schemas.microsoft.com/office/powerpoint/2010/main" val="440599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EB1BE5D-FD52-4092-8D4A-0241D8F510C6}" type="slidenum">
              <a:rPr lang="tr-TR" smtClean="0"/>
              <a:t>12</a:t>
            </a:fld>
            <a:endParaRPr lang="tr-TR"/>
          </a:p>
        </p:txBody>
      </p:sp>
    </p:spTree>
    <p:extLst>
      <p:ext uri="{BB962C8B-B14F-4D97-AF65-F5344CB8AC3E}">
        <p14:creationId xmlns:p14="http://schemas.microsoft.com/office/powerpoint/2010/main" val="25991643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tr-TR"/>
              <a:t>Asıl başlık stili için tıklatın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tıklatın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a:xfrm>
            <a:off x="2692397" y="5037663"/>
            <a:ext cx="5214635" cy="279400"/>
          </a:xfrm>
        </p:spPr>
        <p:txBody>
          <a:bodyPr/>
          <a:lstStyle/>
          <a:p>
            <a:endParaRPr lang="tr-TR"/>
          </a:p>
        </p:txBody>
      </p:sp>
      <p:sp>
        <p:nvSpPr>
          <p:cNvPr id="6" name="Slide Number Placeholder 5"/>
          <p:cNvSpPr>
            <a:spLocks noGrp="1"/>
          </p:cNvSpPr>
          <p:nvPr>
            <p:ph type="sldNum" sz="quarter" idx="12"/>
          </p:nvPr>
        </p:nvSpPr>
        <p:spPr>
          <a:xfrm>
            <a:off x="8956900" y="5037663"/>
            <a:ext cx="551167" cy="279400"/>
          </a:xfrm>
        </p:spPr>
        <p:txBody>
          <a:bodyPr/>
          <a:lstStyle/>
          <a:p>
            <a:fld id="{C2B294A1-8B46-4184-9B3C-1DA4A261517A}" type="slidenum">
              <a:rPr lang="tr-TR" smtClean="0"/>
              <a:t>‹#›</a:t>
            </a:fld>
            <a:endParaRPr lang="tr-TR"/>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15265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tr-TR"/>
              <a:t>Asıl başlık stili için tıklatın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simgeyi tıklatın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Date Placeholder 4"/>
          <p:cNvSpPr>
            <a:spLocks noGrp="1"/>
          </p:cNvSpPr>
          <p:nvPr>
            <p:ph type="dt" sz="half" idx="10"/>
          </p:nvPr>
        </p:nvSpPr>
        <p:spPr/>
        <p:txBody>
          <a:bodyPr/>
          <a:lstStyle/>
          <a:p>
            <a:fld id="{E6366E1E-2C3D-44F0-9278-46690D5E1321}" type="datetimeFigureOut">
              <a:rPr lang="tr-TR" smtClean="0"/>
              <a:t>23.03.2024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1894575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tr-TR"/>
              <a:t>Asıl başlık stili için tıklatın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212707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tr-TR"/>
              <a:t>Asıl başlık stili için tıklatın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tıklatın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9298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tr-TR"/>
              <a:t>Asıl başlık stili için tıklatın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16788107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tr-TR"/>
              <a:t>Asıl başlık stili için tıklatın</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8757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tr-TR"/>
              <a:t>Asıl başlık stili için tıklatın</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551738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tr-TR"/>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76257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tr-TR"/>
              <a:t>Asıl başlık stili için tıklatın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9817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tr-TR"/>
              <a:t>Asıl başlık stili için tıklatın</a:t>
            </a:r>
            <a:endParaRPr lang="en-US" dirty="0"/>
          </a:p>
        </p:txBody>
      </p:sp>
      <p:sp>
        <p:nvSpPr>
          <p:cNvPr id="3" name="Content Placeholder 2"/>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1068558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tr-TR"/>
              <a:t>Asıl başlık stili için tıklatın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Date Placeholder 3"/>
          <p:cNvSpPr>
            <a:spLocks noGrp="1"/>
          </p:cNvSpPr>
          <p:nvPr>
            <p:ph type="dt" sz="half" idx="10"/>
          </p:nvPr>
        </p:nvSpPr>
        <p:spPr/>
        <p:txBody>
          <a:bodyPr/>
          <a:lstStyle/>
          <a:p>
            <a:fld id="{E6366E1E-2C3D-44F0-9278-46690D5E1321}" type="datetimeFigureOut">
              <a:rPr lang="tr-TR" smtClean="0"/>
              <a:t>23.03.2024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2B294A1-8B46-4184-9B3C-1DA4A261517A}" type="slidenum">
              <a:rPr lang="tr-TR" smtClean="0"/>
              <a:t>‹#›</a:t>
            </a:fld>
            <a:endParaRPr lang="tr-TR"/>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4514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tr-TR"/>
              <a:t>Asıl başlık stili için tıklatın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E6366E1E-2C3D-44F0-9278-46690D5E1321}" type="datetimeFigureOut">
              <a:rPr lang="tr-TR" smtClean="0"/>
              <a:t>23.03.2024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888768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 için tıklatın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E6366E1E-2C3D-44F0-9278-46690D5E1321}" type="datetimeFigureOut">
              <a:rPr lang="tr-TR" smtClean="0"/>
              <a:t>23.03.2024</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C2B294A1-8B46-4184-9B3C-1DA4A261517A}" type="slidenum">
              <a:rPr lang="tr-TR" smtClean="0"/>
              <a:t>‹#›</a:t>
            </a:fld>
            <a:endParaRPr lang="tr-TR"/>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8000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 için tıklatın</a:t>
            </a:r>
            <a:endParaRPr lang="en-US" dirty="0"/>
          </a:p>
        </p:txBody>
      </p:sp>
      <p:sp>
        <p:nvSpPr>
          <p:cNvPr id="3" name="Date Placeholder 2"/>
          <p:cNvSpPr>
            <a:spLocks noGrp="1"/>
          </p:cNvSpPr>
          <p:nvPr>
            <p:ph type="dt" sz="half" idx="10"/>
          </p:nvPr>
        </p:nvSpPr>
        <p:spPr/>
        <p:txBody>
          <a:bodyPr/>
          <a:lstStyle/>
          <a:p>
            <a:fld id="{E6366E1E-2C3D-44F0-9278-46690D5E1321}" type="datetimeFigureOut">
              <a:rPr lang="tr-TR" smtClean="0"/>
              <a:t>23.03.2024</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C2B294A1-8B46-4184-9B3C-1DA4A261517A}" type="slidenum">
              <a:rPr lang="tr-TR" smtClean="0"/>
              <a:t>‹#›</a:t>
            </a:fld>
            <a:endParaRPr lang="tr-TR"/>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9879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366E1E-2C3D-44F0-9278-46690D5E1321}" type="datetimeFigureOut">
              <a:rPr lang="tr-TR" smtClean="0"/>
              <a:t>23.03.2024</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939969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tr-TR"/>
              <a:t>Asıl başlık stili için tıklatın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Date Placeholder 4"/>
          <p:cNvSpPr>
            <a:spLocks noGrp="1"/>
          </p:cNvSpPr>
          <p:nvPr>
            <p:ph type="dt" sz="half" idx="10"/>
          </p:nvPr>
        </p:nvSpPr>
        <p:spPr/>
        <p:txBody>
          <a:bodyPr/>
          <a:lstStyle/>
          <a:p>
            <a:fld id="{E6366E1E-2C3D-44F0-9278-46690D5E1321}" type="datetimeFigureOut">
              <a:rPr lang="tr-TR" smtClean="0"/>
              <a:t>23.03.2024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2B294A1-8B46-4184-9B3C-1DA4A261517A}" type="slidenum">
              <a:rPr lang="tr-TR" smtClean="0"/>
              <a:t>‹#›</a:t>
            </a:fld>
            <a:endParaRPr lang="tr-TR"/>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4642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tr-TR"/>
              <a:t>Asıl başlık stili için tıklatın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simgeyi tıklatın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Date Placeholder 4"/>
          <p:cNvSpPr>
            <a:spLocks noGrp="1"/>
          </p:cNvSpPr>
          <p:nvPr>
            <p:ph type="dt" sz="half" idx="10"/>
          </p:nvPr>
        </p:nvSpPr>
        <p:spPr/>
        <p:txBody>
          <a:bodyPr/>
          <a:lstStyle/>
          <a:p>
            <a:fld id="{E6366E1E-2C3D-44F0-9278-46690D5E1321}" type="datetimeFigureOut">
              <a:rPr lang="tr-TR" smtClean="0"/>
              <a:t>23.03.2024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2B294A1-8B46-4184-9B3C-1DA4A261517A}" type="slidenum">
              <a:rPr lang="tr-TR" smtClean="0"/>
              <a:t>‹#›</a:t>
            </a:fld>
            <a:endParaRPr lang="tr-TR"/>
          </a:p>
        </p:txBody>
      </p:sp>
    </p:spTree>
    <p:extLst>
      <p:ext uri="{BB962C8B-B14F-4D97-AF65-F5344CB8AC3E}">
        <p14:creationId xmlns:p14="http://schemas.microsoft.com/office/powerpoint/2010/main" val="3379232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tr-TR"/>
              <a:t>Asıl başlık stili için tıklatın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6366E1E-2C3D-44F0-9278-46690D5E1321}" type="datetimeFigureOut">
              <a:rPr lang="tr-TR" smtClean="0"/>
              <a:t>23.03.2024</a:t>
            </a:fld>
            <a:endParaRPr lang="tr-TR"/>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tr-TR"/>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2B294A1-8B46-4184-9B3C-1DA4A261517A}" type="slidenum">
              <a:rPr lang="tr-TR" smtClean="0"/>
              <a:t>‹#›</a:t>
            </a:fld>
            <a:endParaRPr lang="tr-TR"/>
          </a:p>
        </p:txBody>
      </p:sp>
    </p:spTree>
    <p:extLst>
      <p:ext uri="{BB962C8B-B14F-4D97-AF65-F5344CB8AC3E}">
        <p14:creationId xmlns:p14="http://schemas.microsoft.com/office/powerpoint/2010/main" val="414310159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lstStyle/>
          <a:p>
            <a:r>
              <a:rPr lang="tr-TR" dirty="0"/>
              <a:t>Technical English</a:t>
            </a:r>
            <a:br>
              <a:rPr lang="tr-TR" dirty="0"/>
            </a:br>
            <a:r>
              <a:rPr lang="tr-TR" sz="2400" dirty="0" err="1"/>
              <a:t>for</a:t>
            </a:r>
            <a:r>
              <a:rPr lang="tr-TR" sz="2400" dirty="0"/>
              <a:t> </a:t>
            </a:r>
            <a:r>
              <a:rPr lang="tr-TR" sz="2400" dirty="0" err="1"/>
              <a:t>Computer</a:t>
            </a:r>
            <a:r>
              <a:rPr lang="tr-TR" sz="2400" dirty="0"/>
              <a:t> </a:t>
            </a:r>
            <a:r>
              <a:rPr lang="tr-TR" sz="2400" dirty="0" err="1"/>
              <a:t>Science</a:t>
            </a:r>
            <a:endParaRPr lang="tr-TR" dirty="0"/>
          </a:p>
        </p:txBody>
      </p:sp>
      <p:sp>
        <p:nvSpPr>
          <p:cNvPr id="3" name="Alt Başlık 2"/>
          <p:cNvSpPr>
            <a:spLocks noGrp="1"/>
          </p:cNvSpPr>
          <p:nvPr>
            <p:ph type="subTitle" idx="1"/>
          </p:nvPr>
        </p:nvSpPr>
        <p:spPr/>
        <p:txBody>
          <a:bodyPr>
            <a:normAutofit fontScale="92500" lnSpcReduction="20000"/>
          </a:bodyPr>
          <a:lstStyle/>
          <a:p>
            <a:r>
              <a:rPr lang="tr-TR" sz="3900" dirty="0" err="1"/>
              <a:t>Week</a:t>
            </a:r>
            <a:r>
              <a:rPr lang="tr-TR" sz="3900" dirty="0"/>
              <a:t> 6</a:t>
            </a:r>
          </a:p>
          <a:p>
            <a:pPr algn="r"/>
            <a:endParaRPr lang="tr-TR" dirty="0"/>
          </a:p>
          <a:p>
            <a:pPr algn="r"/>
            <a:r>
              <a:rPr lang="tr-TR" dirty="0"/>
              <a:t>Dr. Nur Banu OĞUR</a:t>
            </a:r>
          </a:p>
        </p:txBody>
      </p:sp>
    </p:spTree>
    <p:extLst>
      <p:ext uri="{BB962C8B-B14F-4D97-AF65-F5344CB8AC3E}">
        <p14:creationId xmlns:p14="http://schemas.microsoft.com/office/powerpoint/2010/main" val="352483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95BCD00-A881-E393-2456-4239F1423719}"/>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E8E287DC-AB2E-EE31-4B78-609FB90D5C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8825" y="1482669"/>
            <a:ext cx="11063441" cy="4153856"/>
          </a:xfrm>
        </p:spPr>
      </p:pic>
    </p:spTree>
    <p:extLst>
      <p:ext uri="{BB962C8B-B14F-4D97-AF65-F5344CB8AC3E}">
        <p14:creationId xmlns:p14="http://schemas.microsoft.com/office/powerpoint/2010/main" val="2826869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F4E1510-5B30-27BA-348F-E4277CAA887D}"/>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62203571-DC18-B3F0-7D2B-C587A84470A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95400" y="3001533"/>
            <a:ext cx="9601200" cy="2429735"/>
          </a:xfrm>
        </p:spPr>
      </p:pic>
    </p:spTree>
    <p:extLst>
      <p:ext uri="{BB962C8B-B14F-4D97-AF65-F5344CB8AC3E}">
        <p14:creationId xmlns:p14="http://schemas.microsoft.com/office/powerpoint/2010/main" val="3757462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2C69E4F-2F70-4FE0-CA02-ED54A32C030B}"/>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D2E1092D-4C5C-B6B3-9983-17ACD54C277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40072" y="2557463"/>
            <a:ext cx="7911855" cy="3317875"/>
          </a:xfrm>
        </p:spPr>
      </p:pic>
    </p:spTree>
    <p:extLst>
      <p:ext uri="{BB962C8B-B14F-4D97-AF65-F5344CB8AC3E}">
        <p14:creationId xmlns:p14="http://schemas.microsoft.com/office/powerpoint/2010/main" val="681472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Writing</a:t>
            </a:r>
            <a:endParaRPr lang="tr-TR" dirty="0"/>
          </a:p>
        </p:txBody>
      </p:sp>
      <p:sp>
        <p:nvSpPr>
          <p:cNvPr id="3" name="İçerik Yer Tutucusu 2"/>
          <p:cNvSpPr>
            <a:spLocks noGrp="1"/>
          </p:cNvSpPr>
          <p:nvPr>
            <p:ph idx="1"/>
          </p:nvPr>
        </p:nvSpPr>
        <p:spPr/>
        <p:txBody>
          <a:bodyPr/>
          <a:lstStyle/>
          <a:p>
            <a:r>
              <a:rPr lang="en-US" dirty="0"/>
              <a:t>What do you think was the most productive and enjoyable course you attended during your computer engineering education? Why is that? If there is no such course, which course would you prefer to be added to the curriculum? </a:t>
            </a:r>
            <a:endParaRPr lang="tr-TR" dirty="0"/>
          </a:p>
        </p:txBody>
      </p:sp>
    </p:spTree>
    <p:extLst>
      <p:ext uri="{BB962C8B-B14F-4D97-AF65-F5344CB8AC3E}">
        <p14:creationId xmlns:p14="http://schemas.microsoft.com/office/powerpoint/2010/main" val="143713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4F32D0E-9E7B-0634-6A08-C90D2036ABD0}"/>
              </a:ext>
            </a:extLst>
          </p:cNvPr>
          <p:cNvSpPr>
            <a:spLocks noGrp="1"/>
          </p:cNvSpPr>
          <p:nvPr>
            <p:ph type="title"/>
          </p:nvPr>
        </p:nvSpPr>
        <p:spPr/>
        <p:txBody>
          <a:bodyPr/>
          <a:lstStyle/>
          <a:p>
            <a:endParaRPr lang="tr-TR" dirty="0"/>
          </a:p>
        </p:txBody>
      </p:sp>
      <p:pic>
        <p:nvPicPr>
          <p:cNvPr id="5" name="İçerik Yer Tutucusu 4">
            <a:extLst>
              <a:ext uri="{FF2B5EF4-FFF2-40B4-BE49-F238E27FC236}">
                <a16:creationId xmlns:a16="http://schemas.microsoft.com/office/drawing/2014/main" id="{7042B881-00AA-121E-09FA-D8AA804B4A8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30870" y="1440101"/>
            <a:ext cx="11130260" cy="3519826"/>
          </a:xfrm>
        </p:spPr>
      </p:pic>
    </p:spTree>
    <p:extLst>
      <p:ext uri="{BB962C8B-B14F-4D97-AF65-F5344CB8AC3E}">
        <p14:creationId xmlns:p14="http://schemas.microsoft.com/office/powerpoint/2010/main" val="1026481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9BCD582-8EBA-2AC2-8CE3-B8246B3D377B}"/>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4FC4C55E-58C8-BA50-86FB-6B98727CCCE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7823" y="2020742"/>
            <a:ext cx="11416353" cy="3063876"/>
          </a:xfrm>
        </p:spPr>
      </p:pic>
    </p:spTree>
    <p:extLst>
      <p:ext uri="{BB962C8B-B14F-4D97-AF65-F5344CB8AC3E}">
        <p14:creationId xmlns:p14="http://schemas.microsoft.com/office/powerpoint/2010/main" val="2732048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020C011-905E-7856-A211-286939FA6DC7}"/>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686BE3B4-5AD5-F73E-2CFB-6ACDC155563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05170" y="1894033"/>
            <a:ext cx="11165754" cy="2996621"/>
          </a:xfrm>
        </p:spPr>
      </p:pic>
    </p:spTree>
    <p:extLst>
      <p:ext uri="{BB962C8B-B14F-4D97-AF65-F5344CB8AC3E}">
        <p14:creationId xmlns:p14="http://schemas.microsoft.com/office/powerpoint/2010/main" val="632861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BFE75F-4070-88E4-076E-A247E46C49DE}"/>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91AF7B91-1FEA-C741-5975-63A681CC0E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0392" y="1952624"/>
            <a:ext cx="10728940" cy="2952751"/>
          </a:xfrm>
        </p:spPr>
      </p:pic>
    </p:spTree>
    <p:extLst>
      <p:ext uri="{BB962C8B-B14F-4D97-AF65-F5344CB8AC3E}">
        <p14:creationId xmlns:p14="http://schemas.microsoft.com/office/powerpoint/2010/main" val="2199176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506FB4A-0C02-0B15-5EBA-4244AF28A7A6}"/>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83569513-914E-5D81-308A-D3C8D01131A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16200000">
            <a:off x="4457092" y="-2093041"/>
            <a:ext cx="3505200" cy="11044082"/>
          </a:xfrm>
        </p:spPr>
      </p:pic>
    </p:spTree>
    <p:extLst>
      <p:ext uri="{BB962C8B-B14F-4D97-AF65-F5344CB8AC3E}">
        <p14:creationId xmlns:p14="http://schemas.microsoft.com/office/powerpoint/2010/main" val="3892166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98456DE-E71D-2240-D2C4-1CE788F76B1D}"/>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C3E5EFF4-7BCF-3DE0-D2E2-7FF425B83DB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16200000">
            <a:off x="3000181" y="-498763"/>
            <a:ext cx="5485058" cy="7855526"/>
          </a:xfrm>
        </p:spPr>
      </p:pic>
    </p:spTree>
    <p:extLst>
      <p:ext uri="{BB962C8B-B14F-4D97-AF65-F5344CB8AC3E}">
        <p14:creationId xmlns:p14="http://schemas.microsoft.com/office/powerpoint/2010/main" val="272520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E5DB4F5-BB90-2FFB-D382-C4C569B188D4}"/>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6E11C640-5C78-45CC-5C27-F6B367D5F1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4915" y="2005086"/>
            <a:ext cx="10743215" cy="2785278"/>
          </a:xfrm>
        </p:spPr>
      </p:pic>
    </p:spTree>
    <p:extLst>
      <p:ext uri="{BB962C8B-B14F-4D97-AF65-F5344CB8AC3E}">
        <p14:creationId xmlns:p14="http://schemas.microsoft.com/office/powerpoint/2010/main" val="1659358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9352DA1-83D1-A540-8519-9B31AB172CBC}"/>
              </a:ext>
            </a:extLst>
          </p:cNvPr>
          <p:cNvSpPr>
            <a:spLocks noGrp="1"/>
          </p:cNvSpPr>
          <p:nvPr>
            <p:ph type="title"/>
          </p:nvPr>
        </p:nvSpPr>
        <p:spPr/>
        <p:txBody>
          <a:bodyPr/>
          <a:lstStyle/>
          <a:p>
            <a:endParaRPr lang="tr-TR"/>
          </a:p>
        </p:txBody>
      </p:sp>
      <p:pic>
        <p:nvPicPr>
          <p:cNvPr id="5" name="İçerik Yer Tutucusu 4">
            <a:extLst>
              <a:ext uri="{FF2B5EF4-FFF2-40B4-BE49-F238E27FC236}">
                <a16:creationId xmlns:a16="http://schemas.microsoft.com/office/drawing/2014/main" id="{AE5BFDAA-2E3B-B7FD-F292-1A95D84548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910" y="982132"/>
            <a:ext cx="10918180" cy="4504268"/>
          </a:xfrm>
        </p:spPr>
      </p:pic>
    </p:spTree>
    <p:extLst>
      <p:ext uri="{BB962C8B-B14F-4D97-AF65-F5344CB8AC3E}">
        <p14:creationId xmlns:p14="http://schemas.microsoft.com/office/powerpoint/2010/main" val="63960738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k">
  <a:themeElements>
    <a:clrScheme name="Organik">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k">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k">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804</TotalTime>
  <Words>66</Words>
  <Application>Microsoft Macintosh PowerPoint</Application>
  <PresentationFormat>Geniş ekran</PresentationFormat>
  <Paragraphs>16</Paragraphs>
  <Slides>13</Slides>
  <Notes>10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13</vt:i4>
      </vt:variant>
    </vt:vector>
  </HeadingPairs>
  <TitlesOfParts>
    <vt:vector size="17" baseType="lpstr">
      <vt:lpstr>Arial</vt:lpstr>
      <vt:lpstr>Calibri</vt:lpstr>
      <vt:lpstr>Garamond</vt:lpstr>
      <vt:lpstr>Organik</vt:lpstr>
      <vt:lpstr>Technical English for Computer Science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Writing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Technical English</dc:title>
  <dc:creator>Administrator</dc:creator>
  <cp:lastModifiedBy>nurbanu oğur</cp:lastModifiedBy>
  <cp:revision>118</cp:revision>
  <dcterms:created xsi:type="dcterms:W3CDTF">2022-02-10T07:44:48Z</dcterms:created>
  <dcterms:modified xsi:type="dcterms:W3CDTF">2024-03-23T15:29:49Z</dcterms:modified>
</cp:coreProperties>
</file>

<file path=docProps/thumbnail.jpeg>
</file>